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71"/>
  </p:notesMasterIdLst>
  <p:handoutMasterIdLst>
    <p:handoutMasterId r:id="rId72"/>
  </p:handoutMasterIdLst>
  <p:sldIdLst>
    <p:sldId id="604" r:id="rId5"/>
    <p:sldId id="606" r:id="rId6"/>
    <p:sldId id="728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410" r:id="rId57"/>
    <p:sldId id="726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3" d="100"/>
          <a:sy n="153" d="100"/>
        </p:scale>
        <p:origin x="1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11.06.2024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657826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Tag-1_5-Gitlab_Light.pptx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11.06.2024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657826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Tag-1_5-Gitlab_Light.pptx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11.06.2024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657826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Tag-1_5-Gitlab_Light.pptx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7465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3066</Words>
  <Application>Microsoft Office PowerPoint</Application>
  <PresentationFormat>Bildschirmpräsentation (4:3)</PresentationFormat>
  <Paragraphs>340</Paragraphs>
  <Slides>66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66</vt:i4>
      </vt:variant>
    </vt:vector>
  </HeadingPairs>
  <TitlesOfParts>
    <vt:vector size="75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GitLab, Git-Workflow im Team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31</cp:revision>
  <cp:lastPrinted>1996-08-01T16:36:58Z</cp:lastPrinted>
  <dcterms:created xsi:type="dcterms:W3CDTF">2024-05-03T10:07:43Z</dcterms:created>
  <dcterms:modified xsi:type="dcterms:W3CDTF">2024-06-11T21:00:15Z</dcterms:modified>
</cp:coreProperties>
</file>